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69" autoAdjust="0"/>
  </p:normalViewPr>
  <p:slideViewPr>
    <p:cSldViewPr>
      <p:cViewPr>
        <p:scale>
          <a:sx n="82" d="100"/>
          <a:sy n="82" d="100"/>
        </p:scale>
        <p:origin x="-426" y="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7903552-035B-42F9-AF3C-2D17BF06D25D}" type="datetimeFigureOut">
              <a:rPr lang="en-AU" smtClean="0"/>
              <a:t>11/06/2013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C4F5-0317-4028-BFB9-63F95DEA3C3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3552-035B-42F9-AF3C-2D17BF06D25D}" type="datetimeFigureOut">
              <a:rPr lang="en-AU" smtClean="0"/>
              <a:t>11/06/2013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C4F5-0317-4028-BFB9-63F95DEA3C3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3552-035B-42F9-AF3C-2D17BF06D25D}" type="datetimeFigureOut">
              <a:rPr lang="en-AU" smtClean="0"/>
              <a:t>11/06/2013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C4F5-0317-4028-BFB9-63F95DEA3C3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3552-035B-42F9-AF3C-2D17BF06D25D}" type="datetimeFigureOut">
              <a:rPr lang="en-AU" smtClean="0"/>
              <a:t>11/06/2013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C4F5-0317-4028-BFB9-63F95DEA3C3A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3552-035B-42F9-AF3C-2D17BF06D25D}" type="datetimeFigureOut">
              <a:rPr lang="en-AU" smtClean="0"/>
              <a:t>11/06/2013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C4F5-0317-4028-BFB9-63F95DEA3C3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3552-035B-42F9-AF3C-2D17BF06D25D}" type="datetimeFigureOut">
              <a:rPr lang="en-AU" smtClean="0"/>
              <a:t>11/06/2013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C4F5-0317-4028-BFB9-63F95DEA3C3A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3552-035B-42F9-AF3C-2D17BF06D25D}" type="datetimeFigureOut">
              <a:rPr lang="en-AU" smtClean="0"/>
              <a:t>11/06/2013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C4F5-0317-4028-BFB9-63F95DEA3C3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3552-035B-42F9-AF3C-2D17BF06D25D}" type="datetimeFigureOut">
              <a:rPr lang="en-AU" smtClean="0"/>
              <a:t>11/06/2013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C4F5-0317-4028-BFB9-63F95DEA3C3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3552-035B-42F9-AF3C-2D17BF06D25D}" type="datetimeFigureOut">
              <a:rPr lang="en-AU" smtClean="0"/>
              <a:t>11/06/2013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C4F5-0317-4028-BFB9-63F95DEA3C3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3552-035B-42F9-AF3C-2D17BF06D25D}" type="datetimeFigureOut">
              <a:rPr lang="en-AU" smtClean="0"/>
              <a:t>11/06/2013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C4F5-0317-4028-BFB9-63F95DEA3C3A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3552-035B-42F9-AF3C-2D17BF06D25D}" type="datetimeFigureOut">
              <a:rPr lang="en-AU" smtClean="0"/>
              <a:t>11/06/2013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C4F5-0317-4028-BFB9-63F95DEA3C3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7903552-035B-42F9-AF3C-2D17BF06D25D}" type="datetimeFigureOut">
              <a:rPr lang="en-AU" smtClean="0"/>
              <a:t>11/06/2013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CD4C4F5-0317-4028-BFB9-63F95DEA3C3A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Bean experiment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70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Week </a:t>
            </a:r>
            <a:r>
              <a:rPr lang="en-AU" dirty="0" smtClean="0"/>
              <a:t>one I sat the beans into  M</a:t>
            </a:r>
            <a:r>
              <a:rPr lang="en-AU" dirty="0" smtClean="0"/>
              <a:t>rs </a:t>
            </a:r>
            <a:r>
              <a:rPr lang="en-AU" dirty="0" err="1"/>
              <a:t>F</a:t>
            </a:r>
            <a:r>
              <a:rPr lang="en-AU" dirty="0" err="1" smtClean="0"/>
              <a:t>arleys</a:t>
            </a:r>
            <a:r>
              <a:rPr lang="en-AU" dirty="0" smtClean="0"/>
              <a:t> </a:t>
            </a:r>
            <a:r>
              <a:rPr lang="en-AU" dirty="0" smtClean="0"/>
              <a:t>office</a:t>
            </a:r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>                                                                                                                           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week one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4104456" cy="307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59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Week two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My beans have grown about 15 cm tall</a:t>
            </a:r>
          </a:p>
          <a:p>
            <a:r>
              <a:rPr lang="en-AU" dirty="0" smtClean="0"/>
              <a:t>With out watering them.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36912"/>
            <a:ext cx="2736304" cy="291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444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Week three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My beans are going really well they have grown up to 22 cm tall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68960"/>
            <a:ext cx="4427984" cy="332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7923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ean experiment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&amp;#x0D;&amp;#x0A;&amp;#x0D;&amp;#x0A;&amp;#x0D;&amp;#x0A;&amp;#x0D;&amp;#x0A;&amp;#x0D;&amp;#x0A;&amp;#x0D;&amp;#x0A;&amp;#x0D;&amp;#x0A;&amp;#x0D;&amp;#x0A;&amp;#x0D;&amp;#x0A;&amp;#x0D;&amp;#x0A;&amp;#x0D;&amp;#x0A;&amp;#x0D;&amp;#x0A;                                                                                                       &quot;/&gt;&lt;property id=&quot;20307&quot; value=&quot;257&quot;/&gt;&lt;/object&gt;&lt;object type=&quot;3&quot; unique_id=&quot;10038&quot;&gt;&lt;property id=&quot;20148&quot; value=&quot;5&quot;/&gt;&lt;property id=&quot;20300&quot; value=&quot;Slide 3 - &amp;quot;Week two&amp;quot;&quot;/&gt;&lt;property id=&quot;20307&quot; value=&quot;258&quot;/&gt;&lt;/object&gt;&lt;object type=&quot;3&quot; unique_id=&quot;10039&quot;&gt;&lt;property id=&quot;20148&quot; value=&quot;5&quot;/&gt;&lt;property id=&quot;20300&quot; value=&quot;Slide 4 - &amp;quot;Week three &amp;quot;&quot;/&gt;&lt;property id=&quot;20307&quot; value=&quot;259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72</TotalTime>
  <Words>43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Couture</vt:lpstr>
      <vt:lpstr>Bean experiment</vt:lpstr>
      <vt:lpstr>                                                                                                                                          week one</vt:lpstr>
      <vt:lpstr>Week two</vt:lpstr>
      <vt:lpstr>Week three </vt:lpstr>
    </vt:vector>
  </TitlesOfParts>
  <Company>NSW,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Bean experiment</dc:title>
  <dc:creator>-</dc:creator>
  <cp:lastModifiedBy>Grossett, Christopher</cp:lastModifiedBy>
  <cp:revision>7</cp:revision>
  <dcterms:created xsi:type="dcterms:W3CDTF">2013-06-05T00:45:46Z</dcterms:created>
  <dcterms:modified xsi:type="dcterms:W3CDTF">2013-06-11T03:23:38Z</dcterms:modified>
</cp:coreProperties>
</file>