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3" r:id="rId6"/>
    <p:sldId id="26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1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4" autoAdjust="0"/>
    <p:restoredTop sz="94660"/>
  </p:normalViewPr>
  <p:slideViewPr>
    <p:cSldViewPr>
      <p:cViewPr>
        <p:scale>
          <a:sx n="71" d="100"/>
          <a:sy n="71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AU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A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5736BA0-DF29-4E84-8A9C-E74C2F5ECE43}" type="datetimeFigureOut">
              <a:rPr lang="en-AU" smtClean="0"/>
              <a:t>11/06/2013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3860BBE-3C28-458C-804F-92C78BC3DFA3}" type="slidenum">
              <a:rPr lang="en-AU" smtClean="0"/>
              <a:t>‹#›</a:t>
            </a:fld>
            <a:endParaRPr lang="en-AU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Made by Aleea And Liam Cole Lachlan.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Broad Beans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351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How long is the bean?</a:t>
            </a:r>
            <a:br>
              <a:rPr lang="en-AU" dirty="0" smtClean="0"/>
            </a:br>
            <a:r>
              <a:rPr lang="en-AU" dirty="0" smtClean="0"/>
              <a:t>And how long have we had the bean?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This bean is 1cm tall.</a:t>
            </a:r>
          </a:p>
          <a:p>
            <a:r>
              <a:rPr lang="en-AU" dirty="0" smtClean="0"/>
              <a:t>This is a broad bean.</a:t>
            </a:r>
          </a:p>
          <a:p>
            <a:r>
              <a:rPr lang="en-AU" dirty="0" smtClean="0"/>
              <a:t>We have had this bean ever since the 20</a:t>
            </a:r>
            <a:r>
              <a:rPr lang="en-AU" baseline="30000" dirty="0" smtClean="0"/>
              <a:t>th</a:t>
            </a:r>
            <a:r>
              <a:rPr lang="en-AU" dirty="0" smtClean="0"/>
              <a:t> of May.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3209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Where did you put the bean?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AU" dirty="0" smtClean="0"/>
              <a:t>This bean is a shoot as it is coming up. This bean is growing good.</a:t>
            </a:r>
          </a:p>
          <a:p>
            <a:r>
              <a:rPr lang="en-AU" dirty="0" smtClean="0"/>
              <a:t>We put the beans in the sun where they can grow</a:t>
            </a:r>
          </a:p>
          <a:p>
            <a:r>
              <a:rPr lang="en-AU" dirty="0" smtClean="0"/>
              <a:t>One hint: you can never water the plants at the top because they will not get </a:t>
            </a:r>
            <a:r>
              <a:rPr lang="en-AU" smtClean="0"/>
              <a:t>enough oxygen </a:t>
            </a:r>
            <a:r>
              <a:rPr lang="en-AU" dirty="0" smtClean="0"/>
              <a:t>to breathe when there could die.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 smtClean="0"/>
              <a:t>This bean has been growing is the garden near the house. This bean is getting water every day and is also being happy all the time.</a:t>
            </a:r>
          </a:p>
          <a:p>
            <a:r>
              <a:rPr lang="en-AU" dirty="0" smtClean="0"/>
              <a:t>This bean has been extremely healthy all the time.</a:t>
            </a:r>
          </a:p>
          <a:p>
            <a:r>
              <a:rPr lang="en-AU" dirty="0" smtClean="0"/>
              <a:t>This bean can be a good healthy one too!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4540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take care of the beans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1.You get the bean and you plant the bean 5cm down (as bag as your pinkie).</a:t>
            </a:r>
          </a:p>
          <a:p>
            <a:r>
              <a:rPr lang="en-AU" dirty="0" smtClean="0"/>
              <a:t>2.You plant them and then you get some water and put some in.(make shore that you don’t put in the water in too fast.</a:t>
            </a:r>
          </a:p>
          <a:p>
            <a:r>
              <a:rPr lang="en-AU" dirty="0" smtClean="0"/>
              <a:t>3.The last step. You water the plants everyday and you don’t move the plant around a lot because they will die. So be careful!</a:t>
            </a:r>
            <a:endParaRPr lang="en-A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96752"/>
            <a:ext cx="6048671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829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4215FF"/>
                </a:solidFill>
              </a:rPr>
              <a:t>Climbing beans</a:t>
            </a:r>
            <a:endParaRPr lang="en-AU" dirty="0">
              <a:solidFill>
                <a:srgbClr val="4215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952328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920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72711562"/>
              </p:ext>
            </p:extLst>
          </p:nvPr>
        </p:nvGraphicFramePr>
        <p:xfrm>
          <a:off x="301625" y="1527175"/>
          <a:ext cx="8504237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891"/>
                <a:gridCol w="1214891"/>
                <a:gridCol w="1214891"/>
                <a:gridCol w="1214891"/>
                <a:gridCol w="1214891"/>
                <a:gridCol w="1214891"/>
                <a:gridCol w="121489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Week one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Nothing </a:t>
                      </a:r>
                      <a:r>
                        <a:rPr lang="en-AU" smtClean="0"/>
                        <a:t>happee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362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Broad Bean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How long is the bean?&amp;#x0D;&amp;#x0A;And how long have we had the bean?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Where did you put the bean?&amp;quot;&quot;/&gt;&lt;property id=&quot;20307&quot; value=&quot;259&quot;/&gt;&lt;/object&gt;&lt;object type=&quot;3&quot; unique_id=&quot;10042&quot;&gt;&lt;property id=&quot;20148&quot; value=&quot;5&quot;/&gt;&lt;property id=&quot;20300&quot; value=&quot;Slide 4 - &amp;quot;How to take care of the beans&amp;quot;&quot;/&gt;&lt;property id=&quot;20307&quot; value=&quot;260&quot;/&gt;&lt;/object&gt;&lt;object type=&quot;3&quot; unique_id=&quot;10043&quot;&gt;&lt;property id=&quot;20148&quot; value=&quot;5&quot;/&gt;&lt;property id=&quot;20300&quot; value=&quot;Slide 5 - &amp;quot;Climbing beans&amp;quot;&quot;/&gt;&lt;property id=&quot;20307&quot; value=&quot;263&quot;/&gt;&lt;/object&gt;&lt;object type=&quot;3&quot; unique_id=&quot;10044&quot;&gt;&lt;property id=&quot;20148&quot; value=&quot;5&quot;/&gt;&lt;property id=&quot;20300&quot; value=&quot;Slide 6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</TotalTime>
  <Words>234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Broad Beans</vt:lpstr>
      <vt:lpstr>How long is the bean? And how long have we had the bean?</vt:lpstr>
      <vt:lpstr>Where did you put the bean?</vt:lpstr>
      <vt:lpstr>How to take care of the beans</vt:lpstr>
      <vt:lpstr>Climbing beans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 Beans</dc:title>
  <dc:creator>Cole, Aleea</dc:creator>
  <cp:lastModifiedBy>Grossett, Christopher</cp:lastModifiedBy>
  <cp:revision>7</cp:revision>
  <dcterms:created xsi:type="dcterms:W3CDTF">2013-06-04T02:50:20Z</dcterms:created>
  <dcterms:modified xsi:type="dcterms:W3CDTF">2013-06-11T03:24:49Z</dcterms:modified>
</cp:coreProperties>
</file>