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CC68A-32CC-4A71-988A-E9247516EBB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24ABF-8796-45F7-AFAA-BD5BF96D877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371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24ABF-8796-45F7-AFAA-BD5BF96D877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636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D247EBE-A422-44BB-AA18-2AA0D6DAB7EF}" type="datetimeFigureOut">
              <a:rPr lang="en-AU" smtClean="0"/>
              <a:t>9/08/2013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/>
            </a:r>
            <a:br>
              <a:rPr lang="en-AU" dirty="0" smtClean="0">
                <a:solidFill>
                  <a:srgbClr val="00B050"/>
                </a:solidFill>
              </a:rPr>
            </a:br>
            <a:r>
              <a:rPr lang="en-AU" dirty="0" smtClean="0">
                <a:solidFill>
                  <a:srgbClr val="00B050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/>
            </a:r>
            <a:br>
              <a:rPr lang="en-AU" dirty="0">
                <a:solidFill>
                  <a:srgbClr val="00B050"/>
                </a:solidFill>
              </a:rPr>
            </a:b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0800" cy="1752600"/>
          </a:xfrm>
        </p:spPr>
        <p:txBody>
          <a:bodyPr>
            <a:noAutofit/>
          </a:bodyPr>
          <a:lstStyle/>
          <a:p>
            <a:r>
              <a:rPr lang="en-AU" sz="4400" dirty="0">
                <a:solidFill>
                  <a:srgbClr val="7030A0"/>
                </a:solidFill>
                <a:latin typeface="French Script MT" pitchFamily="66" charset="0"/>
              </a:rPr>
              <a:t>H</a:t>
            </a:r>
            <a:r>
              <a:rPr lang="en-AU" sz="4400" dirty="0" smtClean="0">
                <a:solidFill>
                  <a:srgbClr val="7030A0"/>
                </a:solidFill>
                <a:latin typeface="French Script MT" pitchFamily="66" charset="0"/>
              </a:rPr>
              <a:t>ave planted we beans at was the 20/5/13 now it </a:t>
            </a:r>
            <a:r>
              <a:rPr lang="en-AU" sz="3200" dirty="0" smtClean="0">
                <a:solidFill>
                  <a:srgbClr val="7030A0"/>
                </a:solidFill>
                <a:latin typeface="French Script MT" pitchFamily="66" charset="0"/>
              </a:rPr>
              <a:t>is </a:t>
            </a:r>
            <a:r>
              <a:rPr lang="en-AU" sz="4400" dirty="0" smtClean="0">
                <a:solidFill>
                  <a:srgbClr val="7030A0"/>
                </a:solidFill>
                <a:latin typeface="French Script MT" pitchFamily="66" charset="0"/>
              </a:rPr>
              <a:t>the 5/6/13.We have not water our beans for a week</a:t>
            </a:r>
            <a:r>
              <a:rPr lang="en-AU" sz="3600" dirty="0" smtClean="0">
                <a:solidFill>
                  <a:srgbClr val="7030A0"/>
                </a:solidFill>
                <a:latin typeface="French Script MT" pitchFamily="66" charset="0"/>
              </a:rPr>
              <a:t>.</a:t>
            </a:r>
            <a:endParaRPr lang="en-AU" sz="3600" dirty="0">
              <a:solidFill>
                <a:srgbClr val="7030A0"/>
              </a:solidFill>
              <a:latin typeface="French Script MT" pitchFamily="66" charset="0"/>
            </a:endParaRPr>
          </a:p>
        </p:txBody>
      </p:sp>
      <p:pic>
        <p:nvPicPr>
          <p:cNvPr id="1026" name="Picture 2" descr="C:\Users\claudia.cain\AppData\Local\Microsoft\Windows\Temporary Internet Files\Content.IE5\946222C1\MP9003878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278">
            <a:off x="6354435" y="3816428"/>
            <a:ext cx="2391419" cy="24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24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4900" dirty="0">
                <a:solidFill>
                  <a:srgbClr val="7030A0"/>
                </a:solidFill>
                <a:latin typeface="French Script MT" pitchFamily="66" charset="0"/>
              </a:rPr>
              <a:t>T</a:t>
            </a:r>
            <a:r>
              <a:rPr lang="en-AU" sz="4900" dirty="0" smtClean="0">
                <a:solidFill>
                  <a:srgbClr val="7030A0"/>
                </a:solidFill>
                <a:latin typeface="French Script MT" pitchFamily="66" charset="0"/>
              </a:rPr>
              <a:t>his is  Claudia and jasmine,</a:t>
            </a:r>
            <a:br>
              <a:rPr lang="en-AU" sz="4900" dirty="0" smtClean="0">
                <a:solidFill>
                  <a:srgbClr val="7030A0"/>
                </a:solidFill>
                <a:latin typeface="French Script MT" pitchFamily="66" charset="0"/>
              </a:rPr>
            </a:br>
            <a:r>
              <a:rPr lang="en-AU" sz="4900" dirty="0" smtClean="0">
                <a:solidFill>
                  <a:srgbClr val="7030A0"/>
                </a:solidFill>
                <a:latin typeface="French Script MT" pitchFamily="66" charset="0"/>
              </a:rPr>
              <a:t> beans project</a:t>
            </a:r>
            <a:r>
              <a:rPr lang="en-AU" sz="4000" dirty="0" smtClean="0">
                <a:latin typeface="French Script MT" pitchFamily="66" charset="0"/>
              </a:rPr>
              <a:t>.</a:t>
            </a:r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16201"/>
            <a:ext cx="5918092" cy="442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Big Beans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latin typeface="French Script MT" pitchFamily="66" charset="0"/>
              </a:rPr>
              <a:t>Hi Mr Grossest. I called it Big </a:t>
            </a:r>
            <a:r>
              <a:rPr lang="en-AU" sz="4400" dirty="0" smtClean="0">
                <a:latin typeface="French Script MT" pitchFamily="66" charset="0"/>
              </a:rPr>
              <a:t>Beans</a:t>
            </a:r>
            <a:r>
              <a:rPr lang="en-AU" sz="4400" dirty="0" smtClean="0">
                <a:latin typeface="Blackadder ITC" pitchFamily="82" charset="0"/>
              </a:rPr>
              <a:t> </a:t>
            </a:r>
            <a:r>
              <a:rPr lang="en-AU" sz="4400" dirty="0" smtClean="0">
                <a:latin typeface="French Script MT" pitchFamily="66" charset="0"/>
              </a:rPr>
              <a:t>because my beans are so big one is 20cm the over one is 21cm and the over one is </a:t>
            </a:r>
            <a:r>
              <a:rPr lang="en-AU" sz="4000" dirty="0" smtClean="0">
                <a:latin typeface="French Script MT" pitchFamily="66" charset="0"/>
              </a:rPr>
              <a:t>19cm . The people in my group are Claudia jasmine.</a:t>
            </a:r>
            <a:endParaRPr lang="en-AU" sz="4000" dirty="0">
              <a:latin typeface="French Script MT" pitchFamily="66" charset="0"/>
            </a:endParaRPr>
          </a:p>
        </p:txBody>
      </p:sp>
      <p:pic>
        <p:nvPicPr>
          <p:cNvPr id="1027" name="Picture 3" descr="C:\Users\claudia.cain\AppData\Local\Microsoft\Windows\Temporary Internet Files\Content.IE5\PJVIJPSO\MP9004005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2754">
            <a:off x="5894647" y="488353"/>
            <a:ext cx="2031863" cy="175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9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Blackadder ITC" pitchFamily="82" charset="0"/>
              </a:rPr>
              <a:t>Claudia jasmine bean diary </a:t>
            </a:r>
            <a:endParaRPr lang="en-AU" dirty="0">
              <a:latin typeface="Blackadder IT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50100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latin typeface="French Script MT" pitchFamily="66" charset="0"/>
              </a:rPr>
              <a:t>Our beans are going </a:t>
            </a:r>
            <a:r>
              <a:rPr lang="en-AU" sz="4000" smtClean="0">
                <a:latin typeface="French Script MT" pitchFamily="66" charset="0"/>
              </a:rPr>
              <a:t>good 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26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>
                <a:latin typeface="French Script MT" pitchFamily="66" charset="0"/>
              </a:rPr>
              <a:t>One of the days our beans are going good</a:t>
            </a:r>
            <a:endParaRPr lang="en-AU" sz="4400" dirty="0">
              <a:latin typeface="Frenc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1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French Script MT" pitchFamily="66" charset="0"/>
              </a:rPr>
              <a:t>How great are they</a:t>
            </a:r>
            <a:endParaRPr lang="en-AU" dirty="0">
              <a:latin typeface="Frenc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latin typeface="French Script MT" pitchFamily="66" charset="0"/>
              </a:rPr>
              <a:t>31cm  is at is at.</a:t>
            </a:r>
            <a:endParaRPr lang="en-AU" sz="3600" dirty="0">
              <a:latin typeface="Frenc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5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 &amp;#x0D;&amp;#x0A;&amp;quot;&quot;/&gt;&lt;property id=&quot;20303&quot; value=&quot;-1&quot;/&gt;&lt;property id=&quot;20307&quot; value=&quot;256&quot;/&gt;&lt;/object&gt;&lt;object type=&quot;3&quot; unique_id=&quot;10005&quot;&gt;&lt;property id=&quot;20148&quot; value=&quot;5&quot;/&gt;&lt;property id=&quot;20300&quot; value=&quot;Slide 2 - &amp;quot;&amp;#x0D;&amp;#x0A;This is  Claudia and jasmine,&amp;#x0D;&amp;#x0A; beans project.&amp;#x0D;&amp;#x0A;&amp;#x0D;&amp;#x0A;&amp;quot;&quot;/&gt;&lt;property id=&quot;20303&quot; value=&quot;-1&quot;/&gt;&lt;property id=&quot;20307&quot; value=&quot;257&quot;/&gt;&lt;/object&gt;&lt;object type=&quot;3&quot; unique_id=&quot;10006&quot;&gt;&lt;property id=&quot;20148&quot; value=&quot;5&quot;/&gt;&lt;property id=&quot;20300&quot; value=&quot;Slide 3 - &amp;quot;Big Beans&amp;quot;&quot;/&gt;&lt;property id=&quot;20303&quot; value=&quot;-1&quot;/&gt;&lt;property id=&quot;20307&quot; value=&quot;258&quot;/&gt;&lt;/object&gt;&lt;object type=&quot;3&quot; unique_id=&quot;10007&quot;&gt;&lt;property id=&quot;20148&quot; value=&quot;5&quot;/&gt;&lt;property id=&quot;20300&quot; value=&quot;Slide 4 - &amp;quot;Claudia jasmine bean diary &amp;quot;&quot;/&gt;&lt;property id=&quot;20303&quot; value=&quot;-1&quot;/&gt;&lt;property id=&quot;20307&quot; value=&quot;259&quot;/&gt;&lt;/object&gt;&lt;object type=&quot;3&quot; unique_id=&quot;10008&quot;&gt;&lt;property id=&quot;20148&quot; value=&quot;5&quot;/&gt;&lt;property id=&quot;20300&quot; value=&quot;Slide 5 - &amp;quot;facts&amp;quot;&quot;/&gt;&lt;property id=&quot;20303&quot; value=&quot;-1&quot;/&gt;&lt;property id=&quot;20307&quot; value=&quot;260&quot;/&gt;&lt;/object&gt;&lt;object type=&quot;3&quot; unique_id=&quot;10010&quot;&gt;&lt;property id=&quot;20148&quot; value=&quot;5&quot;/&gt;&lt;property id=&quot;20300&quot; value=&quot;Slide 6 - &amp;quot;How great are they&amp;quot;&quot;/&gt;&lt;property id=&quot;20307&quot; value=&quot;261&quot;/&gt;&lt;/object&gt;&lt;/object&gt;&lt;object type=&quot;4&quot; unique_id=&quot;1000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144</TotalTime>
  <Words>94</Words>
  <Application>Microsoft Office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Spring</vt:lpstr>
      <vt:lpstr>   </vt:lpstr>
      <vt:lpstr> This is  Claudia and jasmine,  beans project.  </vt:lpstr>
      <vt:lpstr>Big Beans</vt:lpstr>
      <vt:lpstr>Claudia jasmine bean diary </vt:lpstr>
      <vt:lpstr>facts</vt:lpstr>
      <vt:lpstr>How great are they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 Beans</dc:title>
  <dc:creator>Cain, Claudia</dc:creator>
  <cp:lastModifiedBy>Grossett, Christopher</cp:lastModifiedBy>
  <cp:revision>20</cp:revision>
  <dcterms:created xsi:type="dcterms:W3CDTF">2013-06-05T00:40:47Z</dcterms:created>
  <dcterms:modified xsi:type="dcterms:W3CDTF">2013-08-09T02:50:08Z</dcterms:modified>
</cp:coreProperties>
</file>