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1/08/2013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175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1/08/2013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303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1/08/2013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630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1/08/2013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806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1/08/2013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369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1/08/2013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560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1/08/2013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661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1/08/2013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628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1/08/2013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532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1/08/2013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810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7EBE-A422-44BB-AA18-2AA0D6DAB7EF}" type="datetimeFigureOut">
              <a:rPr lang="en-AU" smtClean="0"/>
              <a:t>1/08/2013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550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7EBE-A422-44BB-AA18-2AA0D6DAB7EF}" type="datetimeFigureOut">
              <a:rPr lang="en-AU" smtClean="0"/>
              <a:t>1/08/2013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79A6-98AA-4B54-97C1-2D31F3BDC8A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894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00B050"/>
                </a:solidFill>
              </a:rPr>
              <a:t/>
            </a:r>
            <a:br>
              <a:rPr lang="en-AU" dirty="0" smtClean="0">
                <a:solidFill>
                  <a:srgbClr val="00B050"/>
                </a:solidFill>
              </a:rPr>
            </a:br>
            <a:r>
              <a:rPr lang="en-AU" dirty="0" smtClean="0">
                <a:solidFill>
                  <a:srgbClr val="00B050"/>
                </a:solidFill>
              </a:rPr>
              <a:t>been  </a:t>
            </a:r>
            <a:r>
              <a:rPr lang="en-AU" dirty="0">
                <a:solidFill>
                  <a:srgbClr val="00B050"/>
                </a:solidFill>
              </a:rPr>
              <a:t/>
            </a:r>
            <a:br>
              <a:rPr lang="en-AU" dirty="0">
                <a:solidFill>
                  <a:srgbClr val="00B050"/>
                </a:solidFill>
              </a:rPr>
            </a:b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573016"/>
            <a:ext cx="6400800" cy="1752600"/>
          </a:xfrm>
        </p:spPr>
        <p:txBody>
          <a:bodyPr>
            <a:noAutofit/>
          </a:bodyPr>
          <a:lstStyle/>
          <a:p>
            <a:r>
              <a:rPr lang="en-AU" dirty="0" smtClean="0">
                <a:solidFill>
                  <a:srgbClr val="00B050"/>
                </a:solidFill>
                <a:latin typeface="Viner Hand ITC" pitchFamily="66" charset="0"/>
              </a:rPr>
              <a:t>It has been 2 week since at we have planted our beans at was the 20/5/13 now it is the 5/6/13.we have not water our beans for a week</a:t>
            </a:r>
            <a:endParaRPr lang="en-AU" dirty="0">
              <a:solidFill>
                <a:srgbClr val="00B050"/>
              </a:solidFill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4000" dirty="0"/>
              <a:t>T</a:t>
            </a:r>
            <a:r>
              <a:rPr lang="en-AU" sz="4000" dirty="0" smtClean="0"/>
              <a:t>his is </a:t>
            </a:r>
            <a:r>
              <a:rPr lang="en-AU" sz="4000" dirty="0" err="1" smtClean="0"/>
              <a:t>jazmine</a:t>
            </a:r>
            <a:r>
              <a:rPr lang="en-AU" sz="4000" dirty="0" smtClean="0"/>
              <a:t> Claudia beans project.</a:t>
            </a:r>
            <a:br>
              <a:rPr lang="en-AU" sz="4000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16201"/>
            <a:ext cx="5918092" cy="442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0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Big Beans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Hi Mr Grossest. I called it Big Beans because my are so big one is 20cm the over one is 21cm and the over one is 19cm . The people in my group are jasmine and Claudia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Jasmine and Claudia bean diary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beans have grown 8 more cm 2 more cm and one have not grown it is still </a:t>
            </a:r>
            <a:r>
              <a:rPr lang="en-AU" dirty="0" err="1" smtClean="0"/>
              <a:t>germnating</a:t>
            </a:r>
            <a:r>
              <a:rPr lang="en-AU" dirty="0" smtClean="0"/>
              <a:t> 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26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been  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&amp;#x0D;&amp;#x0A;This is jazmine Claudia beans project.&amp;#x0D;&amp;#x0A;&amp;#x0D;&amp;#x0A;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Big Beans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Jasmine and Claudia bean diary &amp;quot;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been   </vt:lpstr>
      <vt:lpstr> This is jazmine Claudia beans project.  </vt:lpstr>
      <vt:lpstr>Big Beans</vt:lpstr>
      <vt:lpstr>Jasmine and Claudia bean diary 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 Beans</dc:title>
  <dc:creator>Cain, Claudia</dc:creator>
  <cp:lastModifiedBy>Grossett, Christopher</cp:lastModifiedBy>
  <cp:revision>11</cp:revision>
  <dcterms:created xsi:type="dcterms:W3CDTF">2013-06-05T00:40:47Z</dcterms:created>
  <dcterms:modified xsi:type="dcterms:W3CDTF">2013-07-31T22:48:37Z</dcterms:modified>
</cp:coreProperties>
</file>