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69" autoAdjust="0"/>
  </p:normalViewPr>
  <p:slideViewPr>
    <p:cSldViewPr>
      <p:cViewPr>
        <p:scale>
          <a:sx n="82" d="100"/>
          <a:sy n="82" d="100"/>
        </p:scale>
        <p:origin x="-1734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7903552-035B-42F9-AF3C-2D17BF06D25D}" type="datetimeFigureOut">
              <a:rPr lang="en-AU" smtClean="0"/>
              <a:t>31/07/2013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C4F5-0317-4028-BFB9-63F95DEA3C3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3552-035B-42F9-AF3C-2D17BF06D25D}" type="datetimeFigureOut">
              <a:rPr lang="en-AU" smtClean="0"/>
              <a:t>31/07/2013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C4F5-0317-4028-BFB9-63F95DEA3C3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3552-035B-42F9-AF3C-2D17BF06D25D}" type="datetimeFigureOut">
              <a:rPr lang="en-AU" smtClean="0"/>
              <a:t>31/07/2013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C4F5-0317-4028-BFB9-63F95DEA3C3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3552-035B-42F9-AF3C-2D17BF06D25D}" type="datetimeFigureOut">
              <a:rPr lang="en-AU" smtClean="0"/>
              <a:t>31/07/2013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C4F5-0317-4028-BFB9-63F95DEA3C3A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3552-035B-42F9-AF3C-2D17BF06D25D}" type="datetimeFigureOut">
              <a:rPr lang="en-AU" smtClean="0"/>
              <a:t>31/07/2013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C4F5-0317-4028-BFB9-63F95DEA3C3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3552-035B-42F9-AF3C-2D17BF06D25D}" type="datetimeFigureOut">
              <a:rPr lang="en-AU" smtClean="0"/>
              <a:t>31/07/2013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C4F5-0317-4028-BFB9-63F95DEA3C3A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3552-035B-42F9-AF3C-2D17BF06D25D}" type="datetimeFigureOut">
              <a:rPr lang="en-AU" smtClean="0"/>
              <a:t>31/07/2013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C4F5-0317-4028-BFB9-63F95DEA3C3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3552-035B-42F9-AF3C-2D17BF06D25D}" type="datetimeFigureOut">
              <a:rPr lang="en-AU" smtClean="0"/>
              <a:t>31/07/2013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C4F5-0317-4028-BFB9-63F95DEA3C3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3552-035B-42F9-AF3C-2D17BF06D25D}" type="datetimeFigureOut">
              <a:rPr lang="en-AU" smtClean="0"/>
              <a:t>31/07/2013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C4F5-0317-4028-BFB9-63F95DEA3C3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3552-035B-42F9-AF3C-2D17BF06D25D}" type="datetimeFigureOut">
              <a:rPr lang="en-AU" smtClean="0"/>
              <a:t>31/07/2013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C4F5-0317-4028-BFB9-63F95DEA3C3A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3552-035B-42F9-AF3C-2D17BF06D25D}" type="datetimeFigureOut">
              <a:rPr lang="en-AU" smtClean="0"/>
              <a:t>31/07/2013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C4F5-0317-4028-BFB9-63F95DEA3C3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7903552-035B-42F9-AF3C-2D17BF06D25D}" type="datetimeFigureOut">
              <a:rPr lang="en-AU" smtClean="0"/>
              <a:t>31/07/2013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CD4C4F5-0317-4028-BFB9-63F95DEA3C3A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Bean experiment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70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Wee4k one I sat the beans into  </a:t>
            </a:r>
            <a:r>
              <a:rPr lang="en-AU" dirty="0" err="1" smtClean="0"/>
              <a:t>mrs</a:t>
            </a:r>
            <a:r>
              <a:rPr lang="en-AU" dirty="0" smtClean="0"/>
              <a:t> </a:t>
            </a:r>
            <a:r>
              <a:rPr lang="en-AU" dirty="0" err="1" smtClean="0"/>
              <a:t>farleys</a:t>
            </a:r>
            <a:r>
              <a:rPr lang="en-AU" dirty="0" smtClean="0"/>
              <a:t> office</a:t>
            </a:r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>                                                                                                                           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week one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4104456" cy="307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59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Week two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My beans have grown about 15 cm tall</a:t>
            </a:r>
          </a:p>
          <a:p>
            <a:r>
              <a:rPr lang="en-AU" dirty="0" smtClean="0"/>
              <a:t>With out watering them.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36912"/>
            <a:ext cx="2736304" cy="291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44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Week three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My beans are going really well they have grown up to 22 cm tall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68960"/>
            <a:ext cx="4427984" cy="332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7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-35052"/>
            <a:ext cx="392088" cy="136376"/>
          </a:xfrm>
        </p:spPr>
        <p:txBody>
          <a:bodyPr>
            <a:normAutofit fontScale="90000"/>
          </a:bodyPr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Two of my beans have died and now my bean is </a:t>
            </a:r>
            <a:r>
              <a:rPr lang="en-AU" dirty="0" err="1" smtClean="0"/>
              <a:t>alot</a:t>
            </a:r>
            <a:r>
              <a:rPr lang="en-AU" dirty="0" smtClean="0"/>
              <a:t> more successful than it use to be.</a:t>
            </a:r>
          </a:p>
          <a:p>
            <a:r>
              <a:rPr lang="en-AU" dirty="0" smtClean="0"/>
              <a:t>The tallest one is now 34 centimetres on the next slide there is a photo of my bean. Some ants are getting onto my beans</a:t>
            </a:r>
          </a:p>
          <a:p>
            <a:pPr indent="0">
              <a:buNone/>
            </a:pPr>
            <a:r>
              <a:rPr lang="en-AU" dirty="0"/>
              <a:t>.</a:t>
            </a: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553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My beans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 descr="C:\Users\JESSE~1.COL\AppData\Local\Temp\WPDNSE\{0030003A-0031-0041-4000-400041004100}\IMG_0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5410">
            <a:off x="238571" y="2284385"/>
            <a:ext cx="3328984" cy="309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SSE~1.COL\AppData\Local\Temp\WPDNSE\{0030003A-0031-0041-4000-400041004100}\IMG_03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59714" y="2125593"/>
            <a:ext cx="3127466" cy="292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SSE~1.COL\AppData\Local\Temp\WPDNSE\{0030003A-0031-0041-4000-400041004100}\IMG_03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261">
            <a:off x="5857400" y="2202377"/>
            <a:ext cx="2759044" cy="326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1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ean experiment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&amp;#x0D;&amp;#x0A;&amp;#x0D;&amp;#x0A;&amp;#x0D;&amp;#x0A;&amp;#x0D;&amp;#x0A;&amp;#x0D;&amp;#x0A;&amp;#x0D;&amp;#x0A;&amp;#x0D;&amp;#x0A;&amp;#x0D;&amp;#x0A;&amp;#x0D;&amp;#x0A;&amp;#x0D;&amp;#x0A;&amp;#x0D;&amp;#x0A;&amp;#x0D;&amp;#x0A;                                                                                                       &quot;/&gt;&lt;property id=&quot;20307&quot; value=&quot;257&quot;/&gt;&lt;/object&gt;&lt;object type=&quot;3&quot; unique_id=&quot;10038&quot;&gt;&lt;property id=&quot;20148&quot; value=&quot;5&quot;/&gt;&lt;property id=&quot;20300&quot; value=&quot;Slide 3 - &amp;quot;Week two&amp;quot;&quot;/&gt;&lt;property id=&quot;20307&quot; value=&quot;258&quot;/&gt;&lt;/object&gt;&lt;object type=&quot;3&quot; unique_id=&quot;10039&quot;&gt;&lt;property id=&quot;20148&quot; value=&quot;5&quot;/&gt;&lt;property id=&quot;20300&quot; value=&quot;Slide 4 - &amp;quot;Week three &amp;quot;&quot;/&gt;&lt;property id=&quot;20307&quot; value=&quot;259&quot;/&gt;&lt;/object&gt;&lt;object type=&quot;3&quot; unique_id=&quot;10040&quot;&gt;&lt;property id=&quot;20148&quot; value=&quot;5&quot;/&gt;&lt;property id=&quot;20300&quot; value=&quot;Slide 5&quot;/&gt;&lt;property id=&quot;20307&quot; value=&quot;260&quot;/&gt;&lt;/object&gt;&lt;object type=&quot;3&quot; unique_id=&quot;10041&quot;&gt;&lt;property id=&quot;20148&quot; value=&quot;5&quot;/&gt;&lt;property id=&quot;20300&quot; value=&quot;Slide 6 - &amp;quot;My beans &amp;quot;&quot;/&gt;&lt;property id=&quot;20307&quot; value=&quot;261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95</TotalTime>
  <Words>92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Bean experiment</vt:lpstr>
      <vt:lpstr>                                                                                                                                          week one</vt:lpstr>
      <vt:lpstr>Week two</vt:lpstr>
      <vt:lpstr>Week three </vt:lpstr>
      <vt:lpstr>PowerPoint Presentation</vt:lpstr>
      <vt:lpstr>My beans </vt:lpstr>
    </vt:vector>
  </TitlesOfParts>
  <Company>NSW,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Bean experiment</dc:title>
  <dc:creator>-</dc:creator>
  <cp:lastModifiedBy>Grossett, Christopher</cp:lastModifiedBy>
  <cp:revision>11</cp:revision>
  <dcterms:created xsi:type="dcterms:W3CDTF">2013-06-05T00:45:46Z</dcterms:created>
  <dcterms:modified xsi:type="dcterms:W3CDTF">2013-07-31T07:10:59Z</dcterms:modified>
</cp:coreProperties>
</file>