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DD3D-F12C-4406-B292-D7D40D8AA9F1}" type="datetimeFigureOut">
              <a:rPr lang="en-AU" smtClean="0"/>
              <a:t>11/06/2013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20E-F7CC-4C2D-9EEE-34D7B7BE0E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26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DD3D-F12C-4406-B292-D7D40D8AA9F1}" type="datetimeFigureOut">
              <a:rPr lang="en-AU" smtClean="0"/>
              <a:t>11/06/2013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20E-F7CC-4C2D-9EEE-34D7B7BE0E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541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DD3D-F12C-4406-B292-D7D40D8AA9F1}" type="datetimeFigureOut">
              <a:rPr lang="en-AU" smtClean="0"/>
              <a:t>11/06/2013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20E-F7CC-4C2D-9EEE-34D7B7BE0E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238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DD3D-F12C-4406-B292-D7D40D8AA9F1}" type="datetimeFigureOut">
              <a:rPr lang="en-AU" smtClean="0"/>
              <a:t>11/06/2013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20E-F7CC-4C2D-9EEE-34D7B7BE0E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6514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DD3D-F12C-4406-B292-D7D40D8AA9F1}" type="datetimeFigureOut">
              <a:rPr lang="en-AU" smtClean="0"/>
              <a:t>11/06/2013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20E-F7CC-4C2D-9EEE-34D7B7BE0E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387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DD3D-F12C-4406-B292-D7D40D8AA9F1}" type="datetimeFigureOut">
              <a:rPr lang="en-AU" smtClean="0"/>
              <a:t>11/06/2013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20E-F7CC-4C2D-9EEE-34D7B7BE0E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921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DD3D-F12C-4406-B292-D7D40D8AA9F1}" type="datetimeFigureOut">
              <a:rPr lang="en-AU" smtClean="0"/>
              <a:t>11/06/2013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20E-F7CC-4C2D-9EEE-34D7B7BE0E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129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DD3D-F12C-4406-B292-D7D40D8AA9F1}" type="datetimeFigureOut">
              <a:rPr lang="en-AU" smtClean="0"/>
              <a:t>11/06/2013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20E-F7CC-4C2D-9EEE-34D7B7BE0E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37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DD3D-F12C-4406-B292-D7D40D8AA9F1}" type="datetimeFigureOut">
              <a:rPr lang="en-AU" smtClean="0"/>
              <a:t>11/06/2013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20E-F7CC-4C2D-9EEE-34D7B7BE0E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003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DD3D-F12C-4406-B292-D7D40D8AA9F1}" type="datetimeFigureOut">
              <a:rPr lang="en-AU" smtClean="0"/>
              <a:t>11/06/2013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20E-F7CC-4C2D-9EEE-34D7B7BE0E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0304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DD3D-F12C-4406-B292-D7D40D8AA9F1}" type="datetimeFigureOut">
              <a:rPr lang="en-AU" smtClean="0"/>
              <a:t>11/06/2013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20E-F7CC-4C2D-9EEE-34D7B7BE0E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564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2DD3D-F12C-4406-B292-D7D40D8AA9F1}" type="datetimeFigureOut">
              <a:rPr lang="en-AU" smtClean="0"/>
              <a:t>11/06/2013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0120E-F7CC-4C2D-9EEE-34D7B7BE0E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40331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THE GREAT BEAN PROJECT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         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212" y="3429000"/>
            <a:ext cx="3816424" cy="3366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103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DAY ONE</a:t>
            </a:r>
            <a:endParaRPr lang="en-AU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473977"/>
              </p:ext>
            </p:extLst>
          </p:nvPr>
        </p:nvGraphicFramePr>
        <p:xfrm>
          <a:off x="457200" y="1600200"/>
          <a:ext cx="8229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735516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Day 1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We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planted our beans and we put three climbing beans and one broad bean in four  twelve centimetre pots.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64904"/>
            <a:ext cx="5088565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941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DAY 2</a:t>
            </a:r>
            <a:endParaRPr lang="en-AU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71982"/>
              </p:ext>
            </p:extLst>
          </p:nvPr>
        </p:nvGraphicFramePr>
        <p:xfrm>
          <a:off x="457200" y="1600200"/>
          <a:ext cx="8229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7211144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Day 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On day two</a:t>
                      </a:r>
                      <a:r>
                        <a:rPr lang="en-AU" baseline="0" dirty="0" smtClean="0"/>
                        <a:t> Andy, Aidan and I forgot our beans and it just grew by itself without water for two whole weeks.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44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Day 17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Every day our beans have been growing 5 cm each day.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53857"/>
            <a:ext cx="3911080" cy="2933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89510"/>
            <a:ext cx="4224469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79912" y="623731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This is what the beans look like </a:t>
            </a:r>
            <a:r>
              <a:rPr lang="en-AU" smtClean="0"/>
              <a:t>today 11/06/13  ^^^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714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HE GREAT BEAN PROJECT&amp;quot;&quot;/&gt;&lt;property id=&quot;20307&quot; value=&quot;256&quot;/&gt;&lt;/object&gt;&lt;object type=&quot;3&quot; unique_id=&quot;10006&quot;&gt;&lt;property id=&quot;20148&quot; value=&quot;5&quot;/&gt;&lt;property id=&quot;20300&quot; value=&quot;Slide 2 - &amp;quot;DAY ONE&amp;quot;&quot;/&gt;&lt;property id=&quot;20307&quot; value=&quot;259&quot;/&gt;&lt;/object&gt;&lt;object type=&quot;3&quot; unique_id=&quot;10007&quot;&gt;&lt;property id=&quot;20148&quot; value=&quot;5&quot;/&gt;&lt;property id=&quot;20300&quot; value=&quot;Slide 3 - &amp;quot;DAY 2&amp;quot;&quot;/&gt;&lt;property id=&quot;20307&quot; value=&quot;260&quot;/&gt;&lt;/object&gt;&lt;object type=&quot;3&quot; unique_id=&quot;10008&quot;&gt;&lt;property id=&quot;20148&quot; value=&quot;5&quot;/&gt;&lt;property id=&quot;20300&quot; value=&quot;Slide 4 - &amp;quot;Day 17&amp;quot;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81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GREAT BEAN PROJECT</vt:lpstr>
      <vt:lpstr>DAY ONE</vt:lpstr>
      <vt:lpstr>DAY 2</vt:lpstr>
      <vt:lpstr>Day 17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BEAN PROJECT</dc:title>
  <dc:creator>Cole2, Christian</dc:creator>
  <cp:lastModifiedBy>Grossett, Christopher</cp:lastModifiedBy>
  <cp:revision>13</cp:revision>
  <dcterms:created xsi:type="dcterms:W3CDTF">2013-06-04T02:48:58Z</dcterms:created>
  <dcterms:modified xsi:type="dcterms:W3CDTF">2013-06-11T03:24:14Z</dcterms:modified>
</cp:coreProperties>
</file>